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55" d="100"/>
          <a:sy n="55" d="100"/>
        </p:scale>
        <p:origin x="-96" y="-7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wrapped proxy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a:t>
            </a:r>
            <a:r>
              <a:rPr lang="en-US" dirty="0" smtClean="0"/>
              <a:t>that the proxy node still relays requests to both of our web </a:t>
            </a:r>
            <a:r>
              <a:rPr lang="en-US" dirty="0" smtClean="0"/>
              <a:t>servers</a:t>
            </a:r>
          </a:p>
          <a:p>
            <a:endParaRPr lang="en-US" dirty="0" smtClean="0"/>
          </a:p>
          <a:p>
            <a:endParaRPr lang="en-US" dirty="0" smtClean="0"/>
          </a:p>
          <a:p>
            <a:r>
              <a:rPr lang="en-US" dirty="0" smtClean="0"/>
              <a:t>Instructor</a:t>
            </a:r>
            <a:r>
              <a:rPr lang="en-US" baseline="0" dirty="0" smtClean="0"/>
              <a:t> Note: Allow 8 minutes to complete </a:t>
            </a:r>
            <a:r>
              <a:rPr lang="en-US" baseline="0" smtClean="0"/>
              <a:t>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en-US" sz="1200" baseline="0" dirty="0" err="1" smtClean="0">
                <a:latin typeface="Lucida Grande" charset="0"/>
                <a:cs typeface="Lucida Grande" charset="0"/>
                <a:sym typeface="Lucida Grande" charset="0"/>
              </a:rPr>
              <a:t>key:value</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800" dirty="0" err="1"/>
              <a:t>all_web_nodes</a:t>
            </a:r>
            <a:r>
              <a:rPr lang="en-US" sz="4800" dirty="0"/>
              <a:t> = search("node","</a:t>
            </a:r>
            <a:r>
              <a:rPr lang="en-US" sz="4800" dirty="0" err="1"/>
              <a:t>role:web</a:t>
            </a:r>
            <a:r>
              <a:rPr lang="en-US" sz="4800" dirty="0"/>
              <a:t>")</a:t>
            </a: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223704" y="2548647"/>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220464" y="4938408"/>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t>node1:</a:t>
            </a:r>
          </a:p>
          <a:p>
            <a:r>
              <a:rPr lang="en-US" dirty="0"/>
              <a:t>  cloud:</a:t>
            </a:r>
          </a:p>
          <a:p>
            <a:r>
              <a:rPr lang="en-US" dirty="0"/>
              <a:t>    local_hostname:  ip-10-198-51-26.us-west-1.compute.internal</a:t>
            </a:r>
          </a:p>
          <a:p>
            <a:r>
              <a:rPr lang="en-US" dirty="0"/>
              <a:t>    local_ipv4:      10.198.51.26</a:t>
            </a:r>
          </a:p>
          <a:p>
            <a:r>
              <a:rPr lang="en-US" dirty="0"/>
              <a:t>    private_ips:     10.198.51.26</a:t>
            </a:r>
          </a:p>
          <a:p>
            <a:r>
              <a:rPr lang="en-US" dirty="0"/>
              <a:t>    provider:        ec2</a:t>
            </a:r>
          </a:p>
          <a:p>
            <a:r>
              <a:rPr lang="en-US" dirty="0"/>
              <a:t>    public_hostname: </a:t>
            </a:r>
            <a:r>
              <a:rPr lang="en-US" dirty="0" smtClean="0"/>
              <a:t>ec2-204-236-155-223.us-west-1.compute.amazonaws.com</a:t>
            </a:r>
            <a:endParaRPr lang="en-US" dirty="0"/>
          </a:p>
          <a:p>
            <a:r>
              <a:rPr lang="en-US" dirty="0"/>
              <a:t>    public_ips:      204.236.155.223</a:t>
            </a:r>
          </a:p>
          <a:p>
            <a:r>
              <a:rPr lang="en-US" dirty="0"/>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t>node3:</a:t>
            </a:r>
          </a:p>
          <a:p>
            <a:r>
              <a:rPr lang="en-US" dirty="0"/>
              <a:t>  cloud:</a:t>
            </a:r>
          </a:p>
          <a:p>
            <a:r>
              <a:rPr lang="en-US" dirty="0"/>
              <a:t>    local_hostname:  ip-10-197-105-148.us-west-1.compute.internal</a:t>
            </a:r>
          </a:p>
          <a:p>
            <a:r>
              <a:rPr lang="en-US" dirty="0"/>
              <a:t>    local_ipv4:      10.197.105.148</a:t>
            </a:r>
          </a:p>
          <a:p>
            <a:r>
              <a:rPr lang="en-US" dirty="0"/>
              <a:t>    private_ips:     10.197.105.148</a:t>
            </a:r>
          </a:p>
          <a:p>
            <a:r>
              <a:rPr lang="en-US" dirty="0"/>
              <a:t>    provider:        ec2</a:t>
            </a:r>
          </a:p>
          <a:p>
            <a:r>
              <a:rPr lang="en-US" dirty="0"/>
              <a:t>    public_hostname: </a:t>
            </a:r>
            <a:r>
              <a:rPr lang="en-US" dirty="0" smtClean="0"/>
              <a:t>ec2-54-176-64-173.us-west-1.compute.amazonaws.com</a:t>
            </a:r>
            <a:endParaRPr lang="en-US" dirty="0"/>
          </a:p>
          <a:p>
            <a:r>
              <a:rPr lang="en-US" dirty="0"/>
              <a:t>    public_ips:      54.176.64.173</a:t>
            </a:r>
          </a:p>
          <a:p>
            <a:r>
              <a:rPr lang="en-US" dirty="0"/>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8" name="Text Placeholder 7"/>
          <p:cNvSpPr>
            <a:spLocks noGrp="1"/>
          </p:cNvSpPr>
          <p:nvPr>
            <p:ph type="body" sz="quarter" idx="12"/>
          </p:nvPr>
        </p:nvSpPr>
        <p:spPr>
          <a:xfrm>
            <a:off x="1124446" y="2121124"/>
            <a:ext cx="14404273" cy="53670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t>all_web_nodes = search("node","role:web")</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members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t>all_web_nodes = search("node","role:web")</a:t>
            </a:r>
          </a:p>
          <a:p>
            <a:endParaRPr lang="en-US" dirty="0"/>
          </a:p>
          <a:p>
            <a:r>
              <a:rPr lang="en-US" dirty="0" smtClean="0"/>
              <a:t>members = []</a:t>
            </a:r>
          </a:p>
          <a:p>
            <a:endParaRPr lang="en-US" dirty="0" smtClean="0"/>
          </a:p>
          <a:p>
            <a:r>
              <a:rPr lang="en-US" dirty="0" smtClean="0"/>
              <a:t>#TODO: Convert each web node into an array of hashes</a:t>
            </a:r>
            <a:endParaRPr lang="en-US" dirty="0"/>
          </a:p>
          <a:p>
            <a:endParaRPr lang="en-US" dirty="0" smtClean="0"/>
          </a:p>
          <a:p>
            <a:r>
              <a:rPr lang="en-US" dirty="0" err="1" smtClean="0"/>
              <a:t>node.default</a:t>
            </a:r>
            <a:r>
              <a:rPr lang="en-US" dirty="0" smtClean="0"/>
              <a:t>['</a:t>
            </a:r>
            <a:r>
              <a:rPr lang="en-US" dirty="0" err="1" smtClean="0"/>
              <a:t>haproxy</a:t>
            </a:r>
            <a:r>
              <a:rPr lang="en-US" dirty="0" smtClean="0"/>
              <a:t>']['members'] = members</a:t>
            </a:r>
          </a:p>
          <a:p>
            <a:endParaRPr lang="en-US" dirty="0" smtClean="0"/>
          </a:p>
          <a:p>
            <a:r>
              <a:rPr lang="en-US" dirty="0" err="1" smtClean="0"/>
              <a:t>include_recipe</a:t>
            </a:r>
            <a:r>
              <a:rPr lang="en-US" dirty="0" smtClean="0"/>
              <a:t> "haproxy::default"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new member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t>all_web_nodes</a:t>
            </a:r>
            <a:r>
              <a:rPr lang="en-US" dirty="0"/>
              <a:t> = search("node","</a:t>
            </a:r>
            <a:r>
              <a:rPr lang="en-US" dirty="0" err="1"/>
              <a:t>role:web</a:t>
            </a:r>
            <a:r>
              <a:rPr lang="en-US" dirty="0"/>
              <a:t>")</a:t>
            </a:r>
          </a:p>
          <a:p>
            <a:endParaRPr lang="en-US" dirty="0"/>
          </a:p>
          <a:p>
            <a:r>
              <a:rPr lang="en-US" dirty="0"/>
              <a:t>members = []</a:t>
            </a:r>
          </a:p>
          <a:p>
            <a:endParaRPr lang="en-US" dirty="0" smtClean="0"/>
          </a:p>
          <a:p>
            <a:r>
              <a:rPr lang="en-US" dirty="0" err="1" smtClean="0"/>
              <a:t>all_web_nodes.each</a:t>
            </a:r>
            <a:r>
              <a:rPr lang="en-US" dirty="0" smtClean="0"/>
              <a:t> </a:t>
            </a:r>
            <a:r>
              <a:rPr lang="en-US" dirty="0"/>
              <a:t>do |</a:t>
            </a:r>
            <a:r>
              <a:rPr lang="en-US" dirty="0" err="1"/>
              <a:t>web_node</a:t>
            </a:r>
            <a:r>
              <a:rPr lang="en-US" dirty="0"/>
              <a:t>|</a:t>
            </a:r>
          </a:p>
          <a:p>
            <a:r>
              <a:rPr lang="en-US" dirty="0" smtClean="0"/>
              <a:t>  member = {}</a:t>
            </a:r>
            <a:endParaRPr lang="en-US" dirty="0"/>
          </a:p>
          <a:p>
            <a:r>
              <a:rPr lang="en-US" dirty="0" smtClean="0"/>
              <a:t>  # </a:t>
            </a:r>
            <a:r>
              <a:rPr lang="en-US" dirty="0"/>
              <a:t>TODO: </a:t>
            </a:r>
            <a:r>
              <a:rPr lang="en-US" dirty="0" smtClean="0"/>
              <a:t>add populate the hash with hostname, </a:t>
            </a:r>
            <a:r>
              <a:rPr lang="en-US" dirty="0" err="1" smtClean="0"/>
              <a:t>ipaddress</a:t>
            </a:r>
            <a:r>
              <a:rPr lang="en-US" dirty="0" smtClean="0"/>
              <a:t> ...</a:t>
            </a:r>
          </a:p>
          <a:p>
            <a:r>
              <a:rPr lang="en-US" dirty="0" smtClean="0"/>
              <a:t>  </a:t>
            </a:r>
            <a:r>
              <a:rPr lang="en-US" dirty="0"/>
              <a:t># TODO: add the hash to the new array of members</a:t>
            </a:r>
            <a:r>
              <a:rPr lang="en-US" dirty="0" smtClean="0"/>
              <a:t>  </a:t>
            </a:r>
          </a:p>
          <a:p>
            <a:r>
              <a:rPr lang="en-US" dirty="0" smtClean="0"/>
              <a:t>  </a:t>
            </a:r>
            <a:r>
              <a:rPr lang="en-US" dirty="0" err="1" smtClean="0"/>
              <a:t>members.push</a:t>
            </a:r>
            <a:r>
              <a:rPr lang="en-US" dirty="0"/>
              <a:t>(member)</a:t>
            </a:r>
          </a:p>
          <a:p>
            <a:r>
              <a:rPr lang="en-US" dirty="0" smtClean="0"/>
              <a:t>end</a:t>
            </a:r>
          </a:p>
          <a:p>
            <a:endParaRPr lang="en-US" dirty="0" smtClean="0"/>
          </a:p>
          <a:p>
            <a:r>
              <a:rPr lang="en-US" dirty="0" err="1" smtClean="0"/>
              <a:t>node.default</a:t>
            </a:r>
            <a:r>
              <a:rPr lang="en-US" dirty="0"/>
              <a:t>['haproxy']['members'] = members</a:t>
            </a:r>
          </a:p>
          <a:p>
            <a:endParaRPr lang="en-US" dirty="0"/>
          </a:p>
          <a:p>
            <a:r>
              <a:rPr lang="en-US" dirty="0" err="1"/>
              <a:t>include_recipe</a:t>
            </a:r>
            <a:r>
              <a:rPr lang="en-US" dirty="0"/>
              <a:t> "haproxy::default"</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myhaproxy</a:t>
            </a:r>
            <a:r>
              <a:rPr lang="en-US" dirty="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details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err="1" smtClean="0"/>
              <a:t>all_web_nodes.each</a:t>
            </a:r>
            <a:r>
              <a:rPr lang="en-US" dirty="0" smtClean="0"/>
              <a:t> </a:t>
            </a:r>
            <a:r>
              <a:rPr lang="en-US" dirty="0"/>
              <a:t>do |</a:t>
            </a:r>
            <a:r>
              <a:rPr lang="en-US" dirty="0" err="1"/>
              <a:t>web_node</a:t>
            </a:r>
            <a:r>
              <a:rPr lang="en-US" dirty="0"/>
              <a:t>|</a:t>
            </a:r>
          </a:p>
          <a:p>
            <a:r>
              <a:rPr lang="en-US" dirty="0"/>
              <a:t>  member = { </a:t>
            </a:r>
          </a:p>
          <a:p>
            <a:r>
              <a:rPr lang="en-US" dirty="0"/>
              <a:t>    "hostname" =&gt; </a:t>
            </a:r>
            <a:r>
              <a:rPr lang="en-US" dirty="0" err="1"/>
              <a:t>web_node</a:t>
            </a:r>
            <a:r>
              <a:rPr lang="en-US" dirty="0"/>
              <a:t>["cloud"]["</a:t>
            </a:r>
            <a:r>
              <a:rPr lang="en-US" dirty="0" err="1"/>
              <a:t>public_hostname</a:t>
            </a:r>
            <a:r>
              <a:rPr lang="en-US" dirty="0"/>
              <a:t>"],</a:t>
            </a:r>
          </a:p>
          <a:p>
            <a:r>
              <a:rPr lang="en-US" dirty="0"/>
              <a:t>    "</a:t>
            </a:r>
            <a:r>
              <a:rPr lang="en-US" dirty="0" err="1"/>
              <a:t>ipaddress</a:t>
            </a:r>
            <a:r>
              <a:rPr lang="en-US" dirty="0"/>
              <a:t>" =&gt; </a:t>
            </a:r>
            <a:r>
              <a:rPr lang="en-US" dirty="0" err="1"/>
              <a:t>web_node</a:t>
            </a:r>
            <a:r>
              <a:rPr lang="en-US" dirty="0"/>
              <a:t>["cloud"]["public_ipv4"],</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smtClean="0"/>
              <a:t>members.push</a:t>
            </a:r>
            <a:r>
              <a:rPr lang="en-US" dirty="0" smtClean="0"/>
              <a:t>(member)</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myhaproxy</a:t>
            </a:r>
            <a:r>
              <a:rPr lang="en-US" dirty="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endParaRPr lang="en-US" dirty="0" smtClean="0"/>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recipe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a:t>version          </a:t>
            </a:r>
            <a:r>
              <a:rPr lang="en-US" dirty="0" smtClean="0"/>
              <a:t>'1.0.0</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t>$ cd ~/chef-repo/cookbooks/myhaproxy</a:t>
            </a:r>
          </a:p>
          <a:p>
            <a:r>
              <a:rPr lang="en-US" dirty="0" smtClean="0"/>
              <a:t>$ berks install</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myhaproxy (1.0.0) to: 'https://api.opscode.com:443/organizations/steveessentials2'</a:t>
            </a:r>
          </a:p>
          <a:p>
            <a:r>
              <a:rPr lang="en-US" dirty="0"/>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a:t>
            </a:r>
            <a:endParaRPr lang="en-US" dirty="0"/>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dirty="0"/>
              <a:t>$ knife ssh </a:t>
            </a:r>
            <a:r>
              <a:rPr lang="en-US" dirty="0" smtClean="0"/>
              <a:t>"role:proxy" </a:t>
            </a:r>
            <a:r>
              <a:rPr lang="en-US" dirty="0"/>
              <a:t>-x </a:t>
            </a:r>
            <a:r>
              <a:rPr lang="en-US" dirty="0" smtClean="0"/>
              <a:t>USER -</a:t>
            </a:r>
            <a:r>
              <a:rPr lang="en-US" dirty="0"/>
              <a:t>P </a:t>
            </a:r>
            <a:r>
              <a:rPr lang="en-US" dirty="0" smtClean="0"/>
              <a:t>PWD "</a:t>
            </a:r>
            <a:r>
              <a:rPr lang="en-US" dirty="0"/>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a:t>
            </a:r>
            <a:r>
              <a:rPr lang="en-US" dirty="0" smtClean="0"/>
              <a:t>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344063685"/>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800" dirty="0" err="1"/>
              <a:t>all_web_nodes</a:t>
            </a:r>
            <a:r>
              <a:rPr lang="en-US" sz="4800" dirty="0"/>
              <a:t> = search("node","</a:t>
            </a:r>
            <a:r>
              <a:rPr lang="en-US" sz="4800" dirty="0" err="1"/>
              <a:t>role:web</a:t>
            </a:r>
            <a:r>
              <a:rPr lang="en-US" sz="4800" dirty="0"/>
              <a:t>")</a:t>
            </a: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105512"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76290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875661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1121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17148</TotalTime>
  <Words>4154</Words>
  <Application>Microsoft Macintosh PowerPoint</Application>
  <PresentationFormat>Custom</PresentationFormat>
  <Paragraphs>433</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2038</cp:revision>
  <cp:lastPrinted>2015-02-07T23:49:10Z</cp:lastPrinted>
  <dcterms:created xsi:type="dcterms:W3CDTF">2012-09-13T17:36:07Z</dcterms:created>
  <dcterms:modified xsi:type="dcterms:W3CDTF">2015-10-06T21:48:49Z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